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5B13"/>
    <a:srgbClr val="AC5813"/>
    <a:srgbClr val="AC5211"/>
    <a:srgbClr val="C407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53"/>
    <p:restoredTop sz="94694"/>
  </p:normalViewPr>
  <p:slideViewPr>
    <p:cSldViewPr snapToGrid="0">
      <p:cViewPr varScale="1">
        <p:scale>
          <a:sx n="124" d="100"/>
          <a:sy n="124" d="100"/>
        </p:scale>
        <p:origin x="16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DC7D70-5EC8-A100-3B7E-BB790161B1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902E757-2C8A-3229-EFA0-2E42C4AF28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8904560-205C-7817-BC50-06D87BF8C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AE23-1CD6-B74E-A55D-8D94E3FD8304}" type="datetimeFigureOut">
              <a:rPr lang="de-DE" smtClean="0"/>
              <a:t>06.04.2026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02CBC5-975B-DAE3-1DA1-EBF68ECEF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C3FF524-C622-08E7-4F2A-0855665B2C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BCE2-5822-BC4D-ABEB-9742984236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199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5B7294-E83F-31C6-0F49-FAAACF0F1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5920A9F-607C-4C37-1BF7-6C1C77DD13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2BD3F8A-6846-C935-5919-C0204786F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AE23-1CD6-B74E-A55D-8D94E3FD8304}" type="datetimeFigureOut">
              <a:rPr lang="de-DE" smtClean="0"/>
              <a:t>06.04.2026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0589BB4-945F-8905-1D77-03AFFE1E1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F2D8FAA-4B72-2CD4-37D7-4EFCC308B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BCE2-5822-BC4D-ABEB-9742984236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5694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B6C60F-B8CA-7D48-91EB-C9DC132EF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7344440-F6C8-92F0-F87C-070760E4B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8E5A746-6EDF-7D13-4678-4432F1988E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AE23-1CD6-B74E-A55D-8D94E3FD8304}" type="datetimeFigureOut">
              <a:rPr lang="de-DE" smtClean="0"/>
              <a:t>06.04.2026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A26D5F-8FA8-3F5C-84CD-2F3C14B4F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D44B8DE-620B-EEDB-469E-1F9550D75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BCE2-5822-BC4D-ABEB-9742984236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45114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8B610FB-853E-D9C4-2F6C-21D5B1D04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3A660E-BEC3-18A4-1497-2607480FC8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9FF51CA-F9E9-01B8-482F-02EA7F581E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B90F3BB-F346-DC40-1CE5-63DB016FBE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AE23-1CD6-B74E-A55D-8D94E3FD8304}" type="datetimeFigureOut">
              <a:rPr lang="de-DE" smtClean="0"/>
              <a:t>06.04.2026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3E8F9F2-F329-1965-FCA4-C7ADAF0D78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4D381AD-D6C6-3270-B90B-667421AFCE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BCE2-5822-BC4D-ABEB-9742984236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83542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8127D5-81F8-70FA-1807-CFEB69BFD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64026C3-541F-D2C5-CF07-9176E3C0FB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96D617F-CDC5-BAA7-2386-3033F62F78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499F1C7-EB72-9D7F-2870-3B594DF469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912814D-B7C6-75B2-DCFE-FA6140963B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46390106-DE97-FE72-B585-460F76460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AE23-1CD6-B74E-A55D-8D94E3FD8304}" type="datetimeFigureOut">
              <a:rPr lang="de-DE" smtClean="0"/>
              <a:t>06.04.2026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E364EB14-5A0C-A7CD-AE37-9DDCA2605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FBA8E24D-F126-7DD1-EF8C-7BD1D075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BCE2-5822-BC4D-ABEB-9742984236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6859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F3EE0E-5144-2E9F-6D76-F182E7B10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98E252A-4D4D-AFFE-C1B7-06E3D51CF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AE23-1CD6-B74E-A55D-8D94E3FD8304}" type="datetimeFigureOut">
              <a:rPr lang="de-DE" smtClean="0"/>
              <a:t>06.04.2026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DB5245C2-4A29-B95A-43D1-99EA83C35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217A8AAA-3430-D0BA-675F-7628DFFEF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BCE2-5822-BC4D-ABEB-9742984236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1926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2DB6CBD-EE55-8969-C4C5-627535E24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AE23-1CD6-B74E-A55D-8D94E3FD8304}" type="datetimeFigureOut">
              <a:rPr lang="de-DE" smtClean="0"/>
              <a:t>06.04.2026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E33D018-890C-92A6-0DAB-95F669293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1C30B1-82A3-FA03-DEC2-9293BE5AC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BCE2-5822-BC4D-ABEB-9742984236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6458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BDA1B9-C216-7B6B-42AC-94902ABCE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1621B1A-AA6F-8CE3-BF83-176D630AF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0FC3F40-7FBD-7A4F-3294-7823B65B3D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7041FFD-2F1C-7851-6497-FFECE90E0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AE23-1CD6-B74E-A55D-8D94E3FD8304}" type="datetimeFigureOut">
              <a:rPr lang="de-DE" smtClean="0"/>
              <a:t>06.04.2026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00ABA08-F1B5-ED1E-8533-631EED7DA3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1A40EB0-674E-98BE-9867-231B23C98F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BCE2-5822-BC4D-ABEB-9742984236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3150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E06A39-94C3-3DE0-48E9-26A92086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40EA117F-5AE5-1A1E-0DDC-381CA302D9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F32111F-00B6-BF90-9597-A0382EFBC2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FDC564F-9F3E-5ED6-6EFE-8FE59A765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AE23-1CD6-B74E-A55D-8D94E3FD8304}" type="datetimeFigureOut">
              <a:rPr lang="de-DE" smtClean="0"/>
              <a:t>06.04.2026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04B6FF9-DAEC-EE89-6D8E-3B3062AE0B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7039AE9-4EDE-9B20-C983-EFC0DB734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BCE2-5822-BC4D-ABEB-9742984236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4935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7A2630-35CA-1EF4-880A-3163BF01A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374ADBC-6AC2-5557-64ED-E42DC14966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02F4BC9-0906-6FA5-ACCB-30A0A2077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AE23-1CD6-B74E-A55D-8D94E3FD8304}" type="datetimeFigureOut">
              <a:rPr lang="de-DE" smtClean="0"/>
              <a:t>06.04.2026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84DF51-7ACC-AC82-1CFF-909C16753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D9372B5-2359-8426-2089-7C13310F3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BCE2-5822-BC4D-ABEB-9742984236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557889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83E6C2B-A5B7-3F38-6C1B-BCBF634BF8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F28F5E6B-F7C1-6791-63A5-E58F68ADA0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A0AB8ED-A9A7-5B77-83E3-9D114D76C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EAE23-1CD6-B74E-A55D-8D94E3FD8304}" type="datetimeFigureOut">
              <a:rPr lang="de-DE" smtClean="0"/>
              <a:t>06.04.2026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2E974FD-AFE7-CBF1-3FAF-ADE8780E6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2131AC1-02C1-A4B5-9260-3A5476E1B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C2BCE2-5822-BC4D-ABEB-9742984236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5691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5E801583-AFB4-F02C-EA9F-577D7EDC3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506196-4850-9741-6F4F-367C5AF05C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FC987DC-0E7A-ED56-C8FB-A9BB4C9E6FE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FEAE23-1CD6-B74E-A55D-8D94E3FD8304}" type="datetimeFigureOut">
              <a:rPr lang="de-DE" smtClean="0"/>
              <a:t>06.04.2026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5AE4A5-8A83-6093-ADBD-44F649201B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8C44AAB-8C98-A868-1762-7822E8FF11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C2BCE2-5822-BC4D-ABEB-97429842360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9980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3C95C642-7268-9271-7C6D-030AAA758395}"/>
              </a:ext>
            </a:extLst>
          </p:cNvPr>
          <p:cNvGrpSpPr/>
          <p:nvPr/>
        </p:nvGrpSpPr>
        <p:grpSpPr>
          <a:xfrm>
            <a:off x="0" y="28800"/>
            <a:ext cx="12192000" cy="2543924"/>
            <a:chOff x="0" y="123539"/>
            <a:chExt cx="12192000" cy="1724722"/>
          </a:xfrm>
        </p:grpSpPr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2437FB25-857C-E200-280A-9D2123D323B9}"/>
                </a:ext>
              </a:extLst>
            </p:cNvPr>
            <p:cNvSpPr txBox="1"/>
            <p:nvPr/>
          </p:nvSpPr>
          <p:spPr>
            <a:xfrm>
              <a:off x="0" y="554719"/>
              <a:ext cx="12192000" cy="1293542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endParaRPr lang="de-DE" dirty="0"/>
            </a:p>
          </p:txBody>
        </p:sp>
        <p:pic>
          <p:nvPicPr>
            <p:cNvPr id="8" name="Grafik 7" descr="Ein Bild, das Text, Cartoon, Kunst, Poster enthält.&#10;&#10;Automatisch generierte Beschreibung">
              <a:extLst>
                <a:ext uri="{FF2B5EF4-FFF2-40B4-BE49-F238E27FC236}">
                  <a16:creationId xmlns:a16="http://schemas.microsoft.com/office/drawing/2014/main" id="{066FA8FA-773B-0DCF-1B89-A80EE9CB8A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850673" y="123539"/>
              <a:ext cx="931082" cy="1172094"/>
            </a:xfrm>
            <a:prstGeom prst="rect">
              <a:avLst/>
            </a:prstGeom>
          </p:spPr>
        </p:pic>
        <p:pic>
          <p:nvPicPr>
            <p:cNvPr id="17" name="Grafik 16" descr="Ein Bild, das Schrift, gelb, Grafiken, Clipart enthält.&#10;&#10;Automatisch generierte Beschreibung">
              <a:extLst>
                <a:ext uri="{FF2B5EF4-FFF2-40B4-BE49-F238E27FC236}">
                  <a16:creationId xmlns:a16="http://schemas.microsoft.com/office/drawing/2014/main" id="{D43FB925-0A14-7388-69E0-51EA8FC155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56278" y="649287"/>
              <a:ext cx="1431646" cy="1041196"/>
            </a:xfrm>
            <a:prstGeom prst="rect">
              <a:avLst/>
            </a:prstGeom>
          </p:spPr>
        </p:pic>
        <p:pic>
          <p:nvPicPr>
            <p:cNvPr id="19" name="Grafik 18" descr="Ein Bild, das gelb, Schrift, Grafiken, Design enthält.&#10;&#10;Automatisch generierte Beschreibung">
              <a:extLst>
                <a:ext uri="{FF2B5EF4-FFF2-40B4-BE49-F238E27FC236}">
                  <a16:creationId xmlns:a16="http://schemas.microsoft.com/office/drawing/2014/main" id="{37933FCF-C965-4A2A-D3C9-BE9064EEE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723" y="641366"/>
              <a:ext cx="1612707" cy="1035747"/>
            </a:xfrm>
            <a:prstGeom prst="rect">
              <a:avLst/>
            </a:prstGeom>
          </p:spPr>
        </p:pic>
      </p:grpSp>
      <p:sp>
        <p:nvSpPr>
          <p:cNvPr id="21" name="Textfeld 20">
            <a:extLst>
              <a:ext uri="{FF2B5EF4-FFF2-40B4-BE49-F238E27FC236}">
                <a16:creationId xmlns:a16="http://schemas.microsoft.com/office/drawing/2014/main" id="{76D07A30-03E1-84CA-DB32-B24123A6C6A5}"/>
              </a:ext>
            </a:extLst>
          </p:cNvPr>
          <p:cNvSpPr txBox="1"/>
          <p:nvPr/>
        </p:nvSpPr>
        <p:spPr>
          <a:xfrm>
            <a:off x="4081178" y="1618752"/>
            <a:ext cx="44700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>
                <a:solidFill>
                  <a:srgbClr val="AC5813"/>
                </a:solidFill>
              </a:rPr>
              <a:t>PINZGAUER </a:t>
            </a:r>
            <a:r>
              <a:rPr lang="de-DE" sz="2400" dirty="0">
                <a:solidFill>
                  <a:srgbClr val="AC5813"/>
                </a:solidFill>
              </a:rPr>
              <a:t>BLASMUSIKVERBAND</a:t>
            </a:r>
            <a:endParaRPr lang="de-DE" sz="2000" dirty="0">
              <a:solidFill>
                <a:srgbClr val="AC5813"/>
              </a:solidFill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070C582-B7E4-9824-AA4B-029FC22097FF}"/>
              </a:ext>
            </a:extLst>
          </p:cNvPr>
          <p:cNvSpPr txBox="1"/>
          <p:nvPr/>
        </p:nvSpPr>
        <p:spPr>
          <a:xfrm>
            <a:off x="2079938" y="2047617"/>
            <a:ext cx="8454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AT" sz="3200" b="1" dirty="0">
                <a:solidFill>
                  <a:schemeClr val="bg1"/>
                </a:solidFill>
                <a:latin typeface="Bierstadt" panose="020B0004020202020204" pitchFamily="34" charset="0"/>
              </a:rPr>
              <a:t>JUGENARBEITAWARD</a:t>
            </a:r>
            <a:r>
              <a:rPr lang="de-AT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ierstadt" panose="020B0004020202020204" pitchFamily="34" charset="0"/>
              </a:rPr>
              <a:t> </a:t>
            </a:r>
            <a:r>
              <a:rPr lang="de-AT" sz="3200" b="1" dirty="0">
                <a:solidFill>
                  <a:schemeClr val="bg1"/>
                </a:solidFill>
                <a:latin typeface="Bierstadt" panose="020B0004020202020204" pitchFamily="34" charset="0"/>
              </a:rPr>
              <a:t>2026</a:t>
            </a:r>
            <a:endParaRPr lang="de-DE" sz="3200" b="1" dirty="0">
              <a:solidFill>
                <a:schemeClr val="bg1"/>
              </a:solidFill>
              <a:latin typeface="Bierstadt" panose="020B0004020202020204" pitchFamily="34" charset="0"/>
            </a:endParaRP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03266136-3F7E-C5A6-A9E5-2568DF9BB4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4632" y="2903454"/>
            <a:ext cx="9253470" cy="3376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  <a:buFontTx/>
              <a:buChar char="•"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Teilnehmender Verein</a:t>
            </a:r>
          </a:p>
          <a:p>
            <a:pPr>
              <a:lnSpc>
                <a:spcPct val="150000"/>
              </a:lnSpc>
              <a:buFontTx/>
              <a:buChar char="•"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Projektname und ggf. Vereinsname</a:t>
            </a:r>
            <a:endParaRPr kumimoji="0" lang="de-DE" altLang="de-DE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Zeitraum der Planungsphase und Durchführung</a:t>
            </a:r>
            <a:endParaRPr kumimoji="0" lang="de-DE" altLang="de-DE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Projektleiter/in, Projektteam</a:t>
            </a:r>
            <a:endParaRPr lang="de-DE" altLang="de-DE" sz="1600" dirty="0"/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Teilnehmeranzahl Kinder/Jugendliche</a:t>
            </a:r>
            <a:endParaRPr kumimoji="0" lang="de-DE" altLang="de-DE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Eure Beweggründe und Motivation</a:t>
            </a:r>
            <a:endParaRPr kumimoji="0" lang="de-DE" altLang="de-DE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Euer Ziel: was wollt ihr damit erreichen?</a:t>
            </a:r>
            <a:endParaRPr kumimoji="0" lang="de-DE" altLang="de-DE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Bilder und evtl. Videos, Reels (bitte mit Link) der Durchführung</a:t>
            </a:r>
            <a:endParaRPr kumimoji="0" lang="de-DE" altLang="de-DE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de-DE" altLang="de-DE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Fazit: was war gut? Was kann besser werden? …</a:t>
            </a:r>
            <a:endParaRPr kumimoji="0" lang="de-DE" altLang="de-DE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5A10DD21-DE88-7781-E7EB-5A9288093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4349" y="939761"/>
            <a:ext cx="1542607" cy="1542607"/>
          </a:xfrm>
          <a:prstGeom prst="rect">
            <a:avLst/>
          </a:prstGeom>
          <a:noFill/>
        </p:spPr>
      </p:pic>
      <p:pic>
        <p:nvPicPr>
          <p:cNvPr id="2055" name="Grafik 3">
            <a:extLst>
              <a:ext uri="{FF2B5EF4-FFF2-40B4-BE49-F238E27FC236}">
                <a16:creationId xmlns:a16="http://schemas.microsoft.com/office/drawing/2014/main" id="{03BB217D-9D72-5B28-A8DE-E840BDC289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3701" y="1618752"/>
            <a:ext cx="568361" cy="486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2209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428A3E41077C74DA1491C35BEAA6620" ma:contentTypeVersion="13" ma:contentTypeDescription="Ein neues Dokument erstellen." ma:contentTypeScope="" ma:versionID="8d5d8991936c5db4e55b9dfb06c8c2cc">
  <xsd:schema xmlns:xsd="http://www.w3.org/2001/XMLSchema" xmlns:xs="http://www.w3.org/2001/XMLSchema" xmlns:p="http://schemas.microsoft.com/office/2006/metadata/properties" xmlns:ns2="b3b0ec6c-47a8-437b-a631-d5130ffb80a4" xmlns:ns3="7ec22a6a-7f69-4246-8a39-f8379e12c713" targetNamespace="http://schemas.microsoft.com/office/2006/metadata/properties" ma:root="true" ma:fieldsID="94b63c186f65979778c87db89781323d" ns2:_="" ns3:_="">
    <xsd:import namespace="b3b0ec6c-47a8-437b-a631-d5130ffb80a4"/>
    <xsd:import namespace="7ec22a6a-7f69-4246-8a39-f8379e12c7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Vor_x0020_und_x0020_Nachna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b0ec6c-47a8-437b-a631-d5130ffb80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4d01f424-27bc-4ae0-a2cf-f1f8d3d1d39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Vor_x0020_und_x0020_Nachname" ma:index="20" nillable="true" ma:displayName="Vor und Nachname" ma:internalName="Vor_x0020_und_x0020_Nachnam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c22a6a-7f69-4246-8a39-f8379e12c71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a336dbbd-4f63-4d9a-8024-5d3b2a93d65a}" ma:internalName="TaxCatchAll" ma:showField="CatchAllData" ma:web="7ec22a6a-7f69-4246-8a39-f8379e12c7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3b0ec6c-47a8-437b-a631-d5130ffb80a4">
      <Terms xmlns="http://schemas.microsoft.com/office/infopath/2007/PartnerControls"/>
    </lcf76f155ced4ddcb4097134ff3c332f>
    <TaxCatchAll xmlns="7ec22a6a-7f69-4246-8a39-f8379e12c713" xsi:nil="true"/>
    <Vor_x0020_und_x0020_Nachname xmlns="b3b0ec6c-47a8-437b-a631-d5130ffb80a4" xsi:nil="true"/>
  </documentManagement>
</p:properties>
</file>

<file path=customXml/itemProps1.xml><?xml version="1.0" encoding="utf-8"?>
<ds:datastoreItem xmlns:ds="http://schemas.openxmlformats.org/officeDocument/2006/customXml" ds:itemID="{2074A54E-F15D-4235-9962-3037AAE2E0A1}"/>
</file>

<file path=customXml/itemProps2.xml><?xml version="1.0" encoding="utf-8"?>
<ds:datastoreItem xmlns:ds="http://schemas.openxmlformats.org/officeDocument/2006/customXml" ds:itemID="{86512992-7B08-47E6-9408-6BBDF9475838}"/>
</file>

<file path=customXml/itemProps3.xml><?xml version="1.0" encoding="utf-8"?>
<ds:datastoreItem xmlns:ds="http://schemas.openxmlformats.org/officeDocument/2006/customXml" ds:itemID="{98AF0ED1-4FD6-4C65-A419-DD5D6F4D56B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</Words>
  <Application>Microsoft Office PowerPoint</Application>
  <PresentationFormat>Breitbild</PresentationFormat>
  <Paragraphs>11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Bierstadt</vt:lpstr>
      <vt:lpstr>Calibri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Hans Kappacher</dc:creator>
  <cp:lastModifiedBy>Günter Margreiter</cp:lastModifiedBy>
  <cp:revision>7</cp:revision>
  <dcterms:created xsi:type="dcterms:W3CDTF">2024-10-15T08:34:08Z</dcterms:created>
  <dcterms:modified xsi:type="dcterms:W3CDTF">2026-04-06T17:16:06Z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0x0101007428A3E41077C74DA1491C35BEAA6620</vt:lpwstr>
  </property>
</Properties>
</file>